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4" r:id="rId2"/>
    <p:sldId id="367" r:id="rId3"/>
    <p:sldId id="312" r:id="rId4"/>
    <p:sldId id="347" r:id="rId5"/>
    <p:sldId id="364" r:id="rId6"/>
    <p:sldId id="365" r:id="rId7"/>
    <p:sldId id="366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48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270" autoAdjust="0"/>
  </p:normalViewPr>
  <p:slideViewPr>
    <p:cSldViewPr snapToGrid="0">
      <p:cViewPr varScale="1">
        <p:scale>
          <a:sx n="113" d="100"/>
          <a:sy n="113" d="100"/>
        </p:scale>
        <p:origin x="480" y="91"/>
      </p:cViewPr>
      <p:guideLst/>
    </p:cSldViewPr>
  </p:slideViewPr>
  <p:outlineViewPr>
    <p:cViewPr>
      <p:scale>
        <a:sx n="33" d="100"/>
        <a:sy n="33" d="100"/>
      </p:scale>
      <p:origin x="0" y="-176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AF96CB4-6432-46E5-B516-DB76F38350BC}"/>
              </a:ext>
            </a:extLst>
          </p:cNvPr>
          <p:cNvGrpSpPr/>
          <p:nvPr/>
        </p:nvGrpSpPr>
        <p:grpSpPr>
          <a:xfrm>
            <a:off x="2115052" y="460862"/>
            <a:ext cx="4845033" cy="715618"/>
            <a:chOff x="3307366" y="565653"/>
            <a:chExt cx="4845033" cy="715618"/>
          </a:xfrm>
        </p:grpSpPr>
        <p:sp>
          <p:nvSpPr>
            <p:cNvPr id="15" name="文本框 32"/>
            <p:cNvSpPr txBox="1">
              <a:spLocks noChangeArrowheads="1"/>
            </p:cNvSpPr>
            <p:nvPr/>
          </p:nvSpPr>
          <p:spPr bwMode="auto">
            <a:xfrm>
              <a:off x="3307366" y="565653"/>
              <a:ext cx="4845033" cy="7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05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南苑寻物   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25440" y="1281271"/>
              <a:ext cx="4408884" cy="0"/>
            </a:xfrm>
            <a:prstGeom prst="line">
              <a:avLst/>
            </a:prstGeom>
            <a:ln w="3175">
              <a:solidFill>
                <a:srgbClr val="FFFFFF">
                  <a:alpha val="40000"/>
                </a:srgb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4CEC62-AA80-4B06-A264-4A7A918B7E73}"/>
              </a:ext>
            </a:extLst>
          </p:cNvPr>
          <p:cNvSpPr txBox="1"/>
          <p:nvPr/>
        </p:nvSpPr>
        <p:spPr>
          <a:xfrm>
            <a:off x="1034980" y="1507253"/>
            <a:ext cx="7074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南苑寻物是一款立足于中山大学南方学院的校园服务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，可以帮助用户进行失物招领。通过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认知服务和百度智能云，为寻物降低困难。</a:t>
            </a:r>
          </a:p>
          <a:p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拾遗者可以通过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的拍照上传物品功能，识别物品的分类，填写简单的物品描述、位置信息和联系方式，将物品上传至遗失物数据库。 而失主则可以在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数据库中根据不同的分类寻找自己的物品。失主还可以通过上传物品的照片、淘宝图片或者日常照片的细节截图对数据库中的物品进行比对，快速地找到相似度高的相关物品，减少搜索的时间。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C103F59-54DB-468E-8016-7615C1517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4859" y="42644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533" y="271851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4CAF8-9066-4171-9F80-4D31C0DE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4" y="0"/>
            <a:ext cx="4231532" cy="514350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8EF2646-3761-42B2-8E68-24A26D093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165" y="44337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9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451" y="122838"/>
            <a:ext cx="16326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847A2-9831-42CC-B2E1-A5607D3EF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00" y="646058"/>
            <a:ext cx="7162915" cy="4213164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A422011-F196-4185-A68D-893329D59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4700" y="43718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72" y="210891"/>
            <a:ext cx="16732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41DB9-0B22-41C2-B583-DE27C33E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03" y="874499"/>
            <a:ext cx="4119393" cy="3713588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24F33A5-EA27-4AD7-A63E-8C64F3FE3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7712" y="43444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80" y="233985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EC105-21E8-469E-9655-552445C27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914363"/>
            <a:ext cx="7741920" cy="3733542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512425F-CB5A-4AE8-9C0A-424EEDA50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5597" y="43177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506" y="266275"/>
            <a:ext cx="1740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4F6EFE-BEDD-4DBB-A9D8-8645F61BC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" y="1014730"/>
            <a:ext cx="7769013" cy="3339275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974A419-7F73-4D1B-8B4F-BE0142CE0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6405" y="44405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920" y="102518"/>
            <a:ext cx="16461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15784-C857-41E2-8954-33037F53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49" y="795071"/>
            <a:ext cx="4756502" cy="4168560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CF4AD00-4C87-492F-8B58-A8D4579A1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9925" y="44762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79" y="197345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6D5F6-8D43-48E6-9770-1A70FD517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12" y="803794"/>
            <a:ext cx="4677775" cy="4067855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4FA071A-8174-47CB-BBA1-26D05322F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4752" y="44473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4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80" y="204118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EE0DA-A2FD-4DA1-8471-4F6D5DE6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808596"/>
            <a:ext cx="6938682" cy="4063053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9BD2EC0-82D8-4796-9F3C-E801F1C41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4779" y="43550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0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466" y="196805"/>
            <a:ext cx="1619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15169-907D-42AD-8AF7-F37405210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22" y="795071"/>
            <a:ext cx="4805756" cy="4151624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95742E4-CDAB-4836-8D5E-AF34A2641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3845" y="42373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533" y="261610"/>
            <a:ext cx="1652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04195-763E-4B53-A81A-7B4206D9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70" y="784830"/>
            <a:ext cx="4846460" cy="4186787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2D44224-5C6E-4D78-92B3-1AB1267D5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5765" y="4061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0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40" y="481824"/>
            <a:ext cx="1876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5F1F6-038E-4CBC-80AE-D157C1886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42" y="1146317"/>
            <a:ext cx="5327848" cy="32782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139042" y="1146317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大学生正值步入社会的预备阶段，也刚刚从高中生活解放，缺乏约束力的大学生很容易养成粗心大意的习惯。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根据调查从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年以来，他们竟拾得校园遗失物近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件。遗失物品在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元以上，如眼镜、钱包等，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2013-2014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15.2%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2014-2015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17.6%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。这两年遗失物最多的种类是学生卡，分别占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34.8%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50.3%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。其次排名靠前的还有钥匙、银行卡、书籍、眼镜。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绝大部分的高校学生都会丢失物品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且对于丢失物品如何找回的意识比较差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丢失的东西通常抱着“自己找找如果找不到就重新买一个”的想法。因此有超过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的学生会放弃寻找而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的同学在物品遗失后没有寻回来。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2E121CC-29BC-4258-8140-2A84A6664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3898" y="44935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027" y="601238"/>
            <a:ext cx="2723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使用后风险报告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7FB24C-F07B-4478-91C6-4CAFFFEA792E}"/>
              </a:ext>
            </a:extLst>
          </p:cNvPr>
          <p:cNvSpPr/>
          <p:nvPr/>
        </p:nvSpPr>
        <p:spPr>
          <a:xfrm>
            <a:off x="826347" y="1695329"/>
            <a:ext cx="7396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对于物主身份的识别是目前遇到的主要问题，在线图片具有广泛的传播性，无法通过照片识别物主的身份，只能通过学生证、饭卡等信息记录用户数据，当出现纠纷时，及时将用户信息进行比对。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在产品原型设计的过程中，加入了个人信息验证的功能，当新用户使用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时，需要登录并填写个人信息。在通过验证之后，系统后台将会将该用户标记为“已通过验证”用户。每个用户都可以看到这个验证通过的标识，并以此证明用户的可信度。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25A9685-B734-41E4-A0C9-995E14C9E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5464" y="44066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9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27" y="718890"/>
            <a:ext cx="1876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139042" y="137762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在生活中，我们经常能在朋友圈中看到很多失物招领的信息，也会发动身边的朋友帮忙转发，这样的情况已经是我们大学生的常态。 但是，有些马虎的同学却经常性地犯同一个错误，这会消耗同学们的社交成本和时间成本，长久以往也会给他人造成不便。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因此，本项目本着为大学生服务的态度，帮助大家解决常常丢东西的生活困难。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112E6-2E27-4F58-8AB8-59C926F40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24" y="178058"/>
            <a:ext cx="2692904" cy="4787384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4367B42-C709-4E15-8075-ED86CA69D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6802" y="43118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893" y="563104"/>
            <a:ext cx="17342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5073226" y="1406710"/>
            <a:ext cx="30784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数据库管理员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数据库管理员负责对后台物品标签进行人工检验，解决自定义视觉、计算机视觉等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出现的识别错误导致的问题，人工更新错误标签。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对普通用户的身份进行二次确认，减少冒领遗失物品的情况。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479D8C-5022-4BD4-B14C-84CA108E262A}"/>
              </a:ext>
            </a:extLst>
          </p:cNvPr>
          <p:cNvSpPr/>
          <p:nvPr/>
        </p:nvSpPr>
        <p:spPr>
          <a:xfrm>
            <a:off x="450426" y="1406710"/>
            <a:ext cx="41215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遗失者：用户可以通过网购时的商品图片、日常照片截图等上传至服务器，对数据库中的物品进行相似度分析，快速找到自己的物品。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拾遗者：用户可以对捡到的遗失物进行拍照，并上传至数据库，自定义视觉服务会将其进行科学分类，贴上对应标签，供遗失者进行寻找。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26BB263-C468-4208-8C02-407344FD0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2271" y="43389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7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800" y="718890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826347" y="1695329"/>
            <a:ext cx="7396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建立失物数据库，对导入大学生常用物品的图片集至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应用中，构建自定义视觉图片库，对不同物品人工贴上标签。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完善图片上传服务，对用户上传的图片进行分析，生成物品类别标签、同时与数据库中的图片进行相似度比对。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建立沟通交流平台，为遗失者和拾遗者上传文字描述提供帮助，同时帮助双方快速建立联系。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的整体设计，产出正式版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产品。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6AA80D3-696D-466E-AB41-B47BC7392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3285" y="43795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20" y="188064"/>
            <a:ext cx="3631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0AF02-A27C-44DD-8EA5-CF9AD740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" y="794230"/>
            <a:ext cx="7694507" cy="4161206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CDCB172-3EDA-480B-8CA7-D3C9CF98F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8405" y="43492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259" y="204036"/>
            <a:ext cx="2467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图像搜索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3B9F6E-E033-42F8-8F5E-8278DE1E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53" y="818614"/>
            <a:ext cx="5528292" cy="412085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C7D00F4-46A3-458A-B173-AF88E658C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6112" y="4359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B09682-2397-427D-9F13-8635D6C41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689"/>
            <a:ext cx="9144000" cy="2944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533" y="271851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B7C2AE6-DDF6-4308-A5C8-334112C27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7712" y="43484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72" y="160887"/>
            <a:ext cx="16732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480CCC-7A15-476B-A89A-A4CAABA13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/>
          <a:stretch/>
        </p:blipFill>
        <p:spPr>
          <a:xfrm>
            <a:off x="2177940" y="684107"/>
            <a:ext cx="4788119" cy="4411063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4A273F7-D6D2-4514-8025-ED5F4C543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1898" y="4359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39300</TotalTime>
  <Words>780</Words>
  <Application>Microsoft Office PowerPoint</Application>
  <PresentationFormat>全屏显示(16:9)</PresentationFormat>
  <Paragraphs>46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方正兰亭超细黑简体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叶 荣杰</cp:lastModifiedBy>
  <cp:revision>427</cp:revision>
  <dcterms:created xsi:type="dcterms:W3CDTF">2016-07-30T12:55:00Z</dcterms:created>
  <dcterms:modified xsi:type="dcterms:W3CDTF">2020-01-10T00:55:29Z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